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15" y="-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5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10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75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37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09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20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33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80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6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5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85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8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4875"/>
            <a:ext cx="6102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065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52413"/>
            <a:ext cx="80295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071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5738"/>
            <a:ext cx="85725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419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76213"/>
            <a:ext cx="85439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751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433388"/>
            <a:ext cx="85058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870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0975"/>
            <a:ext cx="84677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084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23838"/>
            <a:ext cx="852487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654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61963"/>
            <a:ext cx="84296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973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66713"/>
            <a:ext cx="843915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30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23925"/>
            <a:ext cx="84963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07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285750"/>
            <a:ext cx="86582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63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371475"/>
            <a:ext cx="82962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53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90513"/>
            <a:ext cx="8601075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1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647700"/>
            <a:ext cx="814387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63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95275"/>
            <a:ext cx="83439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43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280988"/>
            <a:ext cx="85820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86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85344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53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304800"/>
            <a:ext cx="833437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375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全屏显示(16:9)</PresentationFormat>
  <Paragraphs>0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jungl</dc:creator>
  <cp:lastModifiedBy>jungl</cp:lastModifiedBy>
  <cp:revision>26</cp:revision>
  <dcterms:created xsi:type="dcterms:W3CDTF">2021-10-23T03:05:37Z</dcterms:created>
  <dcterms:modified xsi:type="dcterms:W3CDTF">2021-10-23T06:58:52Z</dcterms:modified>
</cp:coreProperties>
</file>